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57" r:id="rId4"/>
    <p:sldId id="260" r:id="rId5"/>
    <p:sldId id="259" r:id="rId6"/>
    <p:sldId id="263" r:id="rId7"/>
    <p:sldId id="267" r:id="rId8"/>
    <p:sldId id="264" r:id="rId9"/>
    <p:sldId id="261" r:id="rId10"/>
    <p:sldId id="266" r:id="rId11"/>
    <p:sldId id="262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55DC3-B3C2-48B8-B131-D4CFC2951415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16050-19C8-418E-8CF4-49ED8854D593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E6BD6A-A4C1-4EF7-957E-45B29441A18F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A9FD6AF-65DD-4345-88E2-B38FD72F945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Irregular Shapes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ootb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76400"/>
            <a:ext cx="5791200" cy="44195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Painting a field ….?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0637" y="1920081"/>
            <a:ext cx="6562725" cy="36480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Oil Spill ……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Page 175  -  #4, #6, #10 a)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Extra  -   10 b) 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Activity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e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41020" y="1481138"/>
            <a:ext cx="526196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“Where there is a will</a:t>
            </a:r>
            <a:r>
              <a:rPr lang="en-US" sz="2400" dirty="0" smtClean="0"/>
              <a:t>” by Tonya </a:t>
            </a:r>
            <a:r>
              <a:rPr lang="en-US" sz="2400" dirty="0" err="1" smtClean="0"/>
              <a:t>Mccluskey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hor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0472" y="1481138"/>
            <a:ext cx="6563056" cy="4525962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Horse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 want to cover the horse with a blanket, but I only want to use as much material as I need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Calculate the area of the horse?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 …?</a:t>
            </a:r>
            <a:br>
              <a:rPr lang="en-US" dirty="0" smtClean="0"/>
            </a:b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Wait until teacher says ‘go’</a:t>
            </a:r>
          </a:p>
          <a:p>
            <a:r>
              <a:rPr lang="en-US" dirty="0" smtClean="0"/>
              <a:t>Person with the longest hair pick up a ruler from the supply area</a:t>
            </a:r>
          </a:p>
          <a:p>
            <a:r>
              <a:rPr lang="en-US" dirty="0" smtClean="0"/>
              <a:t>Tallest person pick up an envelope of shapes from teachers desk</a:t>
            </a:r>
          </a:p>
          <a:p>
            <a:r>
              <a:rPr lang="en-US" dirty="0" smtClean="0"/>
              <a:t>Teacher will pass out a picture of the horse</a:t>
            </a:r>
          </a:p>
          <a:p>
            <a:r>
              <a:rPr lang="en-US" dirty="0" smtClean="0"/>
              <a:t>Calculate the area of the Horse using known shapes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Activity – </a:t>
            </a:r>
            <a:br>
              <a:rPr lang="en-US" dirty="0" smtClean="0"/>
            </a:b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orse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8" y="1481138"/>
            <a:ext cx="6788943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Solution …..?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orse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7320" y="1481138"/>
            <a:ext cx="6909359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required ….?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Shortest person in the group collect shapes, put into envelope, return to teacher</a:t>
            </a:r>
          </a:p>
          <a:p>
            <a:endParaRPr lang="en-US" dirty="0" smtClean="0"/>
          </a:p>
          <a:p>
            <a:r>
              <a:rPr lang="en-US" dirty="0" smtClean="0"/>
              <a:t>Person wearing a T-shirt return rulers</a:t>
            </a:r>
          </a:p>
          <a:p>
            <a:endParaRPr lang="en-US" dirty="0" smtClean="0"/>
          </a:p>
          <a:p>
            <a:r>
              <a:rPr lang="en-US" dirty="0" smtClean="0"/>
              <a:t>Return to you seat and sit quietly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up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Where would this type of problem be valuable in the real world?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Disscusion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166</TotalTime>
  <Words>174</Words>
  <Application>Microsoft Office PowerPoint</Application>
  <PresentationFormat>On-screen Show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Irregular Shapes</vt:lpstr>
      <vt:lpstr>“Where there is a will” by Tonya Mccluskey</vt:lpstr>
      <vt:lpstr>My Horse</vt:lpstr>
      <vt:lpstr>Question …? </vt:lpstr>
      <vt:lpstr>Group Activity –  </vt:lpstr>
      <vt:lpstr> Solution …..?</vt:lpstr>
      <vt:lpstr>Area required ….?</vt:lpstr>
      <vt:lpstr>Clean up</vt:lpstr>
      <vt:lpstr>Disscusion</vt:lpstr>
      <vt:lpstr>Painting a field ….?</vt:lpstr>
      <vt:lpstr>Oil Spill ……</vt:lpstr>
      <vt:lpstr>Home 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 Shapes</dc:title>
  <dc:creator>Mobile</dc:creator>
  <cp:lastModifiedBy>Mobile</cp:lastModifiedBy>
  <cp:revision>15</cp:revision>
  <dcterms:created xsi:type="dcterms:W3CDTF">2010-10-15T21:50:19Z</dcterms:created>
  <dcterms:modified xsi:type="dcterms:W3CDTF">2010-10-21T13:31:36Z</dcterms:modified>
</cp:coreProperties>
</file>